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44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0E97F-6DEC-4FCE-B6CE-20337F8B238D}" type="datetimeFigureOut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3E242-01BD-49B7-8D79-F243E7C51D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7634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9F1D6-FA08-45A1-B488-78FA001A9C46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00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F2BFD-B323-49F5-AE3F-7DFA0DD6D80A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61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B44B3-3592-420F-BBE3-74E7DC5D6229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85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709F-0350-4D34-914C-906F7570A946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06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6F480-6269-4475-8171-C901FA5E9B67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48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6456-9DC1-43C8-95A7-F49BAC1EB803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67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64DB-1161-47DC-9627-AB10DC87D384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40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9111-6DD8-4293-85D5-B52806C788F1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19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CE63C-1C16-44D0-A029-F5C73D264210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16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8BF7-EC9B-47D0-AD96-848D331F4492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25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07736-1705-4407-92C7-68AC3B1D8229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32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A48F-2876-4A6C-966E-A53530C9551A}" type="datetime1">
              <a:rPr kumimoji="1" lang="ja-JP" altLang="en-US" smtClean="0"/>
              <a:t>2021/7/26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DA1D8-9B69-45CD-A8E0-0C8F9818E2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58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118294" y="6600631"/>
            <a:ext cx="3073706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年電気学会基礎・材料・共通部門大会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028" y="32023"/>
            <a:ext cx="12119430" cy="8477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ctr" anchorCtr="0">
            <a:spAutoFit/>
          </a:bodyPr>
          <a:lstStyle/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＊＊＊＊の検討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富士太郎</a:t>
            </a:r>
            <a:r>
              <a:rPr lang="en-US" altLang="ja-JP" sz="12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富士花子</a:t>
            </a:r>
            <a:r>
              <a:rPr lang="en-US" altLang="ja-JP" sz="12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富士次郎</a:t>
            </a:r>
            <a:r>
              <a:rPr lang="en-US" altLang="ja-JP" sz="12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  <a:p>
            <a:pPr algn="ctr"/>
            <a:r>
              <a:rPr lang="en-US" altLang="ja-JP" sz="12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＊＊大学，</a:t>
            </a:r>
            <a:r>
              <a:rPr lang="en-US" altLang="ja-JP" sz="12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＊＊大学，</a:t>
            </a:r>
            <a:r>
              <a:rPr lang="en-US" altLang="ja-JP" sz="12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＊＊電機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390573" y="-24866"/>
            <a:ext cx="1801427" cy="416831"/>
          </a:xfrm>
          <a:prstGeom prst="rect">
            <a:avLst/>
          </a:prstGeom>
          <a:noFill/>
          <a:ln>
            <a:noFill/>
          </a:ln>
        </p:spPr>
        <p:txBody>
          <a:bodyPr wrap="square" lIns="36000" tIns="72000" rIns="0" bIns="36000" rtlCol="0" anchor="ctr" anchorCtr="0">
            <a:spAutoFit/>
          </a:bodyPr>
          <a:lstStyle/>
          <a:p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-A-p1-1】</a:t>
            </a:r>
            <a:endParaRPr kumimoji="1"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028" y="908769"/>
            <a:ext cx="3962401" cy="558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t" anchorCtr="0">
            <a:spAutoFit/>
          </a:bodyPr>
          <a:lstStyle/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背景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試料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93026" y="908769"/>
            <a:ext cx="3947889" cy="558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t" anchorCtr="0">
            <a:sp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実験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方法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27998" y="908769"/>
            <a:ext cx="4020460" cy="55874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72000" rIns="36000" bIns="36000" rtlCol="0" anchor="t" anchorCtr="0">
            <a:spAutoFit/>
          </a:bodyPr>
          <a:lstStyle/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実験結果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考察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＊＊＊＊＊＊＊＊＊＊＊＊＊＊＊＊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2010228" y="1795346"/>
            <a:ext cx="0" cy="446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9949896" y="1828800"/>
            <a:ext cx="0" cy="446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6066970" y="1750741"/>
            <a:ext cx="0" cy="44604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2207941" y="1828800"/>
            <a:ext cx="3764688" cy="4382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6141667" y="1867829"/>
            <a:ext cx="3764688" cy="4382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3449443" y="4187923"/>
            <a:ext cx="5441796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注意事項</a:t>
            </a:r>
            <a:endParaRPr kumimoji="1" lang="en-US" altLang="ja-JP" dirty="0" smtClean="0"/>
          </a:p>
          <a:p>
            <a:r>
              <a:rPr lang="ja-JP" altLang="en-US" dirty="0" smtClean="0"/>
              <a:t>・オンラインで見やすくするため，ワイド画面（</a:t>
            </a:r>
            <a:r>
              <a:rPr lang="en-US" altLang="ja-JP" dirty="0" smtClean="0"/>
              <a:t>16</a:t>
            </a:r>
            <a:r>
              <a:rPr lang="ja-JP" altLang="en-US" dirty="0" smtClean="0"/>
              <a:t>：</a:t>
            </a:r>
            <a:r>
              <a:rPr lang="en-US" altLang="ja-JP" dirty="0" smtClean="0"/>
              <a:t>9</a:t>
            </a:r>
            <a:r>
              <a:rPr lang="ja-JP" altLang="en-US" dirty="0" smtClean="0"/>
              <a:t>）としてください。</a:t>
            </a:r>
            <a:endParaRPr lang="en-US" altLang="ja-JP" dirty="0" smtClean="0"/>
          </a:p>
          <a:p>
            <a:r>
              <a:rPr lang="ja-JP" altLang="en-US" dirty="0" smtClean="0"/>
              <a:t>・上部に表題，著者名，所属とプログラムに記載の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en-US" altLang="ja-JP" dirty="0" smtClean="0"/>
              <a:t>No</a:t>
            </a:r>
            <a:r>
              <a:rPr lang="ja-JP" altLang="en-US" dirty="0" smtClean="0"/>
              <a:t>を右上に記載ください。</a:t>
            </a:r>
            <a:endParaRPr lang="en-US" altLang="ja-JP" dirty="0" smtClean="0"/>
          </a:p>
          <a:p>
            <a:r>
              <a:rPr lang="ja-JP" altLang="en-US" dirty="0" smtClean="0"/>
              <a:t>・小見出しは一例です。適宜，表現ください。</a:t>
            </a:r>
            <a:endParaRPr lang="en-US" altLang="ja-JP" dirty="0" smtClean="0"/>
          </a:p>
          <a:p>
            <a:r>
              <a:rPr lang="ja-JP" altLang="en-US" dirty="0" smtClean="0"/>
              <a:t>・説明は矢印の</a:t>
            </a:r>
            <a:r>
              <a:rPr lang="ja-JP" altLang="en-US" dirty="0" smtClean="0"/>
              <a:t>流れ</a:t>
            </a:r>
            <a:r>
              <a:rPr lang="ja-JP" altLang="en-US" dirty="0" smtClean="0"/>
              <a:t>を推奨</a:t>
            </a:r>
            <a:r>
              <a:rPr lang="ja-JP" altLang="en-US" dirty="0" smtClean="0"/>
              <a:t>します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31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524</Words>
  <Application>Microsoft Office PowerPoint</Application>
  <PresentationFormat>ワイド画面</PresentationFormat>
  <Paragraphs>89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*</dc:creator>
  <cp:lastModifiedBy>*</cp:lastModifiedBy>
  <cp:revision>7</cp:revision>
  <dcterms:created xsi:type="dcterms:W3CDTF">2021-06-13T05:42:34Z</dcterms:created>
  <dcterms:modified xsi:type="dcterms:W3CDTF">2021-07-26T09:41:28Z</dcterms:modified>
</cp:coreProperties>
</file>