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8" autoAdjust="0"/>
    <p:restoredTop sz="94660"/>
  </p:normalViewPr>
  <p:slideViewPr>
    <p:cSldViewPr snapToGrid="0">
      <p:cViewPr>
        <p:scale>
          <a:sx n="100" d="100"/>
          <a:sy n="100" d="100"/>
        </p:scale>
        <p:origin x="2334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27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86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80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43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38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16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89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17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26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45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86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050F9-FE7E-4111-A8CB-9904CAD5CA20}" type="datetimeFigureOut">
              <a:rPr kumimoji="1" lang="ja-JP" altLang="en-US" smtClean="0"/>
              <a:t>2022/10/4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FF787-B8BD-4FE8-BE25-C24164B9C4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2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4F203-5378-4C20-97E4-A08E990A5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809" y="328515"/>
            <a:ext cx="8371587" cy="120055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altLang="ja-JP" sz="3600" b="1" kern="100" dirty="0">
                <a:effectLst/>
                <a:latin typeface="游ゴシック Light" panose="020B03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A</a:t>
            </a:r>
            <a:r>
              <a:rPr lang="ja-JP" altLang="ja-JP" sz="3600" b="1" kern="100" dirty="0">
                <a:effectLst/>
                <a:latin typeface="游明朝" panose="02020400000000000000" pitchFamily="18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部門ロゴマーク</a:t>
            </a:r>
            <a:endParaRPr kumimoji="1" lang="ja-JP" altLang="en-US" sz="96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04C372B-FAD9-4DFC-A535-AE2C5FD1DE5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877" y="2408139"/>
            <a:ext cx="3286264" cy="3432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817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</TotalTime>
  <Words>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A部門ロゴマーク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A部門ロゴマーク　決選投票中！ ３日１２時まで！！</dc:title>
  <dc:creator>KOZAKOMasahiro</dc:creator>
  <cp:lastModifiedBy>imai takahiro(今井 隆浩 ＴＩＳＳ ○ＩＲＤ□ＩＭ開○絶材技)</cp:lastModifiedBy>
  <cp:revision>28</cp:revision>
  <dcterms:created xsi:type="dcterms:W3CDTF">2021-09-01T22:04:40Z</dcterms:created>
  <dcterms:modified xsi:type="dcterms:W3CDTF">2022-10-04T14:32:55Z</dcterms:modified>
</cp:coreProperties>
</file>